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2" r:id="rId27"/>
    <p:sldId id="282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ABC71-4A8E-42A3-85E2-28AB4E95D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2DB6A9-F1D5-4FAB-8B68-3CEB458F5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1615D-38A5-431C-B802-D34613F4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C2351-CAC4-480E-A7D0-05E52564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214058-2475-432C-B507-0A13AD4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6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077F4-3B0F-432B-814E-960242C2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FCD13A-1757-4C67-AA60-AE1CD2B6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A7863B-204A-433B-9040-F60FEF27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1C9490-3661-4BB3-A95E-6ECE96CC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126A98-9B52-42CC-A914-E034B650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58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A07684-8FCC-4225-ACE7-755913FD0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956E5F-1A28-4ED2-9710-20A93BA0D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64CEC-CB86-414C-AA01-A28EB658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7F5A5-4E2F-4F16-82B6-0E6C2D51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3FC0D-962F-4B53-8143-566F888D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41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F323E-E207-405B-AF90-51FB146B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993C3D-B8EB-4E5D-9020-852860CB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E9C29-A3E9-4696-9FFC-BD7DBE21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35CAF-3C6C-4F6F-B78B-DB11D4BF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1A979-EB2A-48C0-BE29-61C2442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38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821EF-E31A-40D0-8FE1-40D856B4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4CAAC7-61A2-4F6F-A9AC-DD0123BF9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EC12C-AF00-44EF-BBEA-D824924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1E1EC-51F1-4CC8-8AB4-657F769C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E1D2B-D974-41BF-B761-BD87601A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32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77E84-4E80-41A5-92A6-7AC30362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D0FE6-9924-4489-B488-8E2BD59DD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4D0EAE-4D4C-4E17-8295-D6019D959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6C6C47-0C58-4345-87ED-0B6D6779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68D1C3-5176-4508-8AED-6F2CAEC8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B651F6-B02F-4AE7-B5C2-BD492C31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4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C8E94-83CA-4CE2-838E-AA9163C9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C5C1A-AD36-4064-AA9B-7BE5A34F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C4A0F6-CCBC-4358-A5E3-4A042BD3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9F974E-54EF-4F56-8063-9B75D30CF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4A604C-B18A-4B7A-B011-0956DB60D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E70FCE-75D9-41A9-B4DC-00DC73B5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E4E01E-21AB-4DA2-BC6A-A558AAB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0F771E-27D4-4D80-A0EE-E550ACAB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47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A086B-115B-4993-B531-CF59FEF5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58A2E5-EF57-4103-89C1-EA70F775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91B2EB-47D3-4FF9-B3D8-95B4C101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4F28EF-D153-40A9-85C0-B2669529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65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7258BF-6B33-4079-A493-0E7C1DC7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E9420B-5E1D-4CA5-B39C-47FACDA9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BFE6D0-3BFB-484D-8C32-CB9AAF81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19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1C41D-9650-456F-83A5-E55D4C49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C8A4ED-F712-47E2-A58C-231A0818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83498B-BEBE-475D-B8A2-DDD9DDF4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ED0713-A78E-4506-AFA4-E4DE3699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208C63-EF01-41D8-8F35-87EF00E2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A62AF4-59A6-4922-B1FB-692CAFDC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8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D3982-5456-4286-A22B-AA1C736A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356570-7981-46B7-B019-4966A0716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2381BD-7D26-4324-BDBD-737C9B571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C97DD5-080A-413C-B169-FB328C2C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83D272-A326-4F4A-8C1A-C851C05D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731EF4-74DA-4297-A010-EAFBBCFD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53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970178-768E-4264-B0E3-3DA6EBCE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5EE2F1-21B3-4C0A-902A-9FC7CE05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E98F2-D220-498C-9908-3F466D68B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9ED5-DAB8-48F8-BB01-142182CBFDD5}" type="datetimeFigureOut">
              <a:rPr lang="es-ES" smtClean="0"/>
              <a:t>06/03/2018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E7090-EF3C-43D4-AC96-F4EFC96E9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BE1FF-DA20-4E1B-B587-F5113867E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69EF-3165-4EB9-91E2-B6A88E682B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74C68-6777-4925-B6D3-45CF4AE00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Baskerville Old Face" panose="02020602080505020303" pitchFamily="18" charset="0"/>
              </a:rPr>
              <a:t>Gráficas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50A522-5298-486F-B326-BA734C213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8800" dirty="0">
                <a:latin typeface="Bahnschrift" panose="020B0502040204020203" pitchFamily="34" charset="0"/>
              </a:rPr>
              <a:t>Sector terciario</a:t>
            </a:r>
          </a:p>
        </p:txBody>
      </p:sp>
    </p:spTree>
    <p:extLst>
      <p:ext uri="{BB962C8B-B14F-4D97-AF65-F5344CB8AC3E}">
        <p14:creationId xmlns:p14="http://schemas.microsoft.com/office/powerpoint/2010/main" val="16708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8D17C5-622D-45A5-9ECE-C1C3AE4D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6" y="187979"/>
            <a:ext cx="9615267" cy="6482041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13D710AB-E0DA-4BB7-A022-23B9BF111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686" y="1879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0987C5C-73E2-45D9-9AD2-7EB6113C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11" y="643467"/>
            <a:ext cx="82229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080F0-10D7-4B5B-8BBE-DB2836D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269"/>
            <a:ext cx="10515600" cy="464215"/>
          </a:xfrm>
        </p:spPr>
        <p:txBody>
          <a:bodyPr>
            <a:normAutofit fontScale="90000"/>
          </a:bodyPr>
          <a:lstStyle/>
          <a:p>
            <a:r>
              <a:rPr lang="es-ES" dirty="0"/>
              <a:t>Puertos españoles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2E2C83-0E35-450E-9344-A780C0CD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78" y="680484"/>
            <a:ext cx="9495619" cy="61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FAF377-71B2-4C17-8D3A-7EA2AC67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74" y="134522"/>
            <a:ext cx="9923954" cy="672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33613B-DEC3-448C-B52D-71D512C4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9" y="1"/>
            <a:ext cx="10666783" cy="70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0D7B5B-632A-454F-A0F7-EBE3D914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7" y="0"/>
            <a:ext cx="10064713" cy="66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672EBE-CE90-4D74-B38B-CB3F02E0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AD1C620D-ABB3-4380-A602-AF5CB6DE0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8512" y="2923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6C262B-0C2E-4641-9A7E-4F7CE1F7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7F80A4DC-589A-4806-B04C-E50A91B4F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9776" y="313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F9D3AD-515C-4BA1-9B5D-3540222DD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3AE69D-C351-4AFE-94F9-EE904A36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" y="148856"/>
            <a:ext cx="10660912" cy="6512442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AE1B20E4-3479-462E-AA94-8C2854DA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23944" y="202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524D68-49DB-4821-AFF5-9C5A7796A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r="1" b="2007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7" name="Gráfico 6" descr="Ojo">
            <a:extLst>
              <a:ext uri="{FF2B5EF4-FFF2-40B4-BE49-F238E27FC236}">
                <a16:creationId xmlns:a16="http://schemas.microsoft.com/office/drawing/2014/main" id="{D0A12B49-F128-4517-8CA1-7285ABF46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42" y="-73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BFB62E-3107-4CC5-B28C-147A3F4BC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0"/>
            <a:ext cx="12021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7FBF40-4F82-4131-9979-488A254E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F0FBC8-5DDE-413E-9B63-0A6D67078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62" b="128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Gráfico 4" descr="Ojo">
            <a:extLst>
              <a:ext uri="{FF2B5EF4-FFF2-40B4-BE49-F238E27FC236}">
                <a16:creationId xmlns:a16="http://schemas.microsoft.com/office/drawing/2014/main" id="{A672BC32-3DB5-46FE-8E05-939CE0061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8307" y="-196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9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7FACE0F-B24F-4BF2-9D3C-8C600908D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4" y="0"/>
            <a:ext cx="10724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8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F626BF-B61E-4C49-80C7-E9725545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2" y="1"/>
            <a:ext cx="11250466" cy="67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59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CEA7F1-DC3A-4F7F-8527-D3C77786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57" y="212762"/>
            <a:ext cx="11309166" cy="6606715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6D5FD9E1-3C95-439B-B1BA-8AA90D50B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38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3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DD76BF-6460-43D9-B2A1-FC0E5C336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0E942399-58EB-442F-9DF8-597FC78C6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703" y="132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7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0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1842D06-1386-4F8F-88B1-3F57B2C01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68" r="1" b="781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63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7E9EDF5A-93BC-4304-B214-8FA5576FF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" b="288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CA5538-D53F-4127-9569-3458D3914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300A48-F9FB-420A-A90C-4545C75CF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7" y="175633"/>
            <a:ext cx="9851302" cy="67235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485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9F937-8E4F-4D5F-AAFC-1D32888E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Sistemas de transporte en España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4CA2BA-B673-4156-B892-42098A987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1" y="1158952"/>
            <a:ext cx="9587909" cy="56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08D9400-127F-4E83-B702-F195AF224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07"/>
          <a:stretch/>
        </p:blipFill>
        <p:spPr>
          <a:xfrm>
            <a:off x="361506" y="203346"/>
            <a:ext cx="11830493" cy="6654654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47D3F7A2-952A-4C9F-8B8D-D0D39593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353" y="717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4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C9461EB1-8C15-4025-8BBA-E5803B77B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Gráfico 3" descr="Ojo">
            <a:extLst>
              <a:ext uri="{FF2B5EF4-FFF2-40B4-BE49-F238E27FC236}">
                <a16:creationId xmlns:a16="http://schemas.microsoft.com/office/drawing/2014/main" id="{4EB3984C-6BBD-4444-BACF-E0BCDE17D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089" y="90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9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</Words>
  <Application>Microsoft Office PowerPoint</Application>
  <PresentationFormat>Panorámica</PresentationFormat>
  <Paragraphs>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Bahnschrift</vt:lpstr>
      <vt:lpstr>Baskerville Old Face</vt:lpstr>
      <vt:lpstr>Calibri</vt:lpstr>
      <vt:lpstr>Calibri Light</vt:lpstr>
      <vt:lpstr>Impact</vt:lpstr>
      <vt:lpstr>Tema de Office</vt:lpstr>
      <vt:lpstr>Gráficas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Sistemas de transporte en España</vt:lpstr>
      <vt:lpstr>Presentación de PowerPoint</vt:lpstr>
      <vt:lpstr>Presentación de PowerPoint</vt:lpstr>
      <vt:lpstr>Presentación de PowerPoint</vt:lpstr>
      <vt:lpstr>Presentación de PowerPoint</vt:lpstr>
      <vt:lpstr>Puertos españoles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Gráficas</dc:title>
  <dc:creator>Maria del Pilar Diaz Ortiz</dc:creator>
  <cp:lastModifiedBy>Maria del Pilar Diaz Ortiz</cp:lastModifiedBy>
  <cp:revision>5</cp:revision>
  <dcterms:created xsi:type="dcterms:W3CDTF">2018-03-06T10:58:28Z</dcterms:created>
  <dcterms:modified xsi:type="dcterms:W3CDTF">2018-03-06T11:28:13Z</dcterms:modified>
</cp:coreProperties>
</file>