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0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22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27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38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50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3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24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7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41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19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80ED0-DE9C-4D7D-99DC-F6AC4C48BF6D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D4D3-BE0F-4F9C-B91F-99E77310E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1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1188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01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8432" cy="67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1" y="231449"/>
            <a:ext cx="11755820" cy="6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7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093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Arenas Garcia-Heras</dc:creator>
  <cp:lastModifiedBy>Fernando Arenas Garcia-Heras</cp:lastModifiedBy>
  <cp:revision>1</cp:revision>
  <dcterms:created xsi:type="dcterms:W3CDTF">2014-11-16T19:05:07Z</dcterms:created>
  <dcterms:modified xsi:type="dcterms:W3CDTF">2014-11-16T19:06:08Z</dcterms:modified>
</cp:coreProperties>
</file>